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88163" cy="100187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34" y="-5758"/>
            <a:ext cx="9160233" cy="6863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5033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ЦКД</dc:creator>
  <cp:lastModifiedBy>ЦКД</cp:lastModifiedBy>
  <cp:revision>5</cp:revision>
  <cp:lastPrinted>2017-02-15T07:01:22Z</cp:lastPrinted>
  <dcterms:created xsi:type="dcterms:W3CDTF">2017-02-15T05:31:07Z</dcterms:created>
  <dcterms:modified xsi:type="dcterms:W3CDTF">2017-02-15T07:05:09Z</dcterms:modified>
</cp:coreProperties>
</file>